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144000" type="screen4x3"/>
  <p:notesSz cx="4625975" cy="6813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050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620963" y="0"/>
            <a:ext cx="20034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647B-8D2C-46DA-9D93-F1E75FC3BC5E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50975" y="852488"/>
            <a:ext cx="17240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1963" y="3279775"/>
            <a:ext cx="3702050" cy="2682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72238"/>
            <a:ext cx="20050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620963" y="6472238"/>
            <a:ext cx="20034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B0B2F-6D62-4E36-A647-FCAF0FBFD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96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76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1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76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8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1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17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2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7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64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3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87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4F4C-BBE6-4412-9144-626428DF680D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4E834-79A7-4D0F-92AB-4C151BF7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82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image" Target="../media/image2.jpeg"/><Relationship Id="rId7" Type="http://schemas.openxmlformats.org/officeDocument/2006/relationships/image" Target="../media/image5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EBB8B62-9DB8-69CE-2B38-1AF5E52C9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090" y="730120"/>
            <a:ext cx="2664828" cy="51593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56FDFAF-43B6-27A8-93DB-D868AB22D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641" y="57063"/>
            <a:ext cx="1648183" cy="44436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6786326-61FE-14B2-4F95-5D59AD459B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824" y="252019"/>
            <a:ext cx="1109116" cy="20078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A929205-A679-4393-E98A-201EFED929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7" y="20096"/>
            <a:ext cx="388742" cy="40286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B3C265-46CF-E2DA-A1EA-7AE430C3A5C1}"/>
              </a:ext>
            </a:extLst>
          </p:cNvPr>
          <p:cNvSpPr txBox="1"/>
          <p:nvPr/>
        </p:nvSpPr>
        <p:spPr>
          <a:xfrm>
            <a:off x="2309689" y="501426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〈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料金目安表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（特定大型車）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〉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8D1A7D2-1914-3882-EE94-BBDFBC773B47}"/>
              </a:ext>
            </a:extLst>
          </p:cNvPr>
          <p:cNvSpPr txBox="1"/>
          <p:nvPr/>
        </p:nvSpPr>
        <p:spPr>
          <a:xfrm>
            <a:off x="4969481" y="726284"/>
            <a:ext cx="1963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作成日：令和４年９月１４日現在</a:t>
            </a: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FB61603F-1202-D84F-4093-7D3BDD4EC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373850"/>
              </p:ext>
            </p:extLst>
          </p:nvPr>
        </p:nvGraphicFramePr>
        <p:xfrm>
          <a:off x="30144" y="998625"/>
          <a:ext cx="6804756" cy="637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496069" imgH="6457848" progId="Excel.Sheet.12">
                  <p:embed/>
                </p:oleObj>
              </mc:Choice>
              <mc:Fallback>
                <p:oleObj name="Worksheet" r:id="rId6" imgW="6496069" imgH="6457848" progId="Excel.Sheet.12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FB61603F-1202-D84F-4093-7D3BDD4ECE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144" y="998625"/>
                        <a:ext cx="6804756" cy="6375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62AD09-1ECE-894F-6B25-5092D4AC774C}"/>
              </a:ext>
            </a:extLst>
          </p:cNvPr>
          <p:cNvSpPr txBox="1"/>
          <p:nvPr/>
        </p:nvSpPr>
        <p:spPr>
          <a:xfrm>
            <a:off x="30144" y="8525954"/>
            <a:ext cx="6794708" cy="58477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運賃（時間距離併用制）＋乗降介助料＋（器材利用時）＝利用運賃</a:t>
            </a:r>
            <a:endParaRPr kumimoji="1" lang="en-US" altLang="ja-JP" sz="1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遠距離利用には貸切制料金（３１，３００円）がお得です！！！</a:t>
            </a:r>
          </a:p>
        </p:txBody>
      </p:sp>
      <p:graphicFrame>
        <p:nvGraphicFramePr>
          <p:cNvPr id="9" name="表 11">
            <a:extLst>
              <a:ext uri="{FF2B5EF4-FFF2-40B4-BE49-F238E27FC236}">
                <a16:creationId xmlns:a16="http://schemas.microsoft.com/office/drawing/2014/main" id="{B5728D69-BFAF-DA11-1383-6F2009C16D7F}"/>
              </a:ext>
            </a:extLst>
          </p:cNvPr>
          <p:cNvGraphicFramePr>
            <a:graphicFrameLocks noGrp="1"/>
          </p:cNvGraphicFramePr>
          <p:nvPr/>
        </p:nvGraphicFramePr>
        <p:xfrm>
          <a:off x="42632" y="468662"/>
          <a:ext cx="180049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962">
                  <a:extLst>
                    <a:ext uri="{9D8B030D-6E8A-4147-A177-3AD203B41FA5}">
                      <a16:colId xmlns:a16="http://schemas.microsoft.com/office/drawing/2014/main" val="3652708640"/>
                    </a:ext>
                  </a:extLst>
                </a:gridCol>
                <a:gridCol w="878530">
                  <a:extLst>
                    <a:ext uri="{9D8B030D-6E8A-4147-A177-3AD203B41FA5}">
                      <a16:colId xmlns:a16="http://schemas.microsoft.com/office/drawing/2014/main" val="12377265"/>
                    </a:ext>
                  </a:extLst>
                </a:gridCol>
              </a:tblGrid>
              <a:tr h="1538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初乗運賃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663857"/>
                  </a:ext>
                </a:extLst>
              </a:tr>
              <a:tr h="1538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238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ｍごとに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円加算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9457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D63957-76EC-AEE3-F442-313454CD2638}"/>
              </a:ext>
            </a:extLst>
          </p:cNvPr>
          <p:cNvSpPr txBox="1"/>
          <p:nvPr/>
        </p:nvSpPr>
        <p:spPr>
          <a:xfrm>
            <a:off x="30144" y="8147897"/>
            <a:ext cx="6794708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迎車回送料金　⇒無料　　　障害者割引及び遠距離利用　⇒１割引</a:t>
            </a:r>
          </a:p>
        </p:txBody>
      </p:sp>
      <p:graphicFrame>
        <p:nvGraphicFramePr>
          <p:cNvPr id="14" name="オブジェクト 13">
            <a:extLst>
              <a:ext uri="{FF2B5EF4-FFF2-40B4-BE49-F238E27FC236}">
                <a16:creationId xmlns:a16="http://schemas.microsoft.com/office/drawing/2014/main" id="{B5CC7FE2-9AB3-9BC1-FFC0-34ECFAD55C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299550"/>
              </p:ext>
            </p:extLst>
          </p:nvPr>
        </p:nvGraphicFramePr>
        <p:xfrm>
          <a:off x="42632" y="7394429"/>
          <a:ext cx="678222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496069" imgH="733561" progId="Excel.Sheet.12">
                  <p:embed/>
                </p:oleObj>
              </mc:Choice>
              <mc:Fallback>
                <p:oleObj name="Worksheet" r:id="rId8" imgW="6496069" imgH="733561" progId="Excel.Sheet.12">
                  <p:embed/>
                  <p:pic>
                    <p:nvPicPr>
                      <p:cNvPr id="14" name="オブジェクト 13">
                        <a:extLst>
                          <a:ext uri="{FF2B5EF4-FFF2-40B4-BE49-F238E27FC236}">
                            <a16:creationId xmlns:a16="http://schemas.microsoft.com/office/drawing/2014/main" id="{B5CC7FE2-9AB3-9BC1-FFC0-34ECFAD55C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632" y="7394429"/>
                        <a:ext cx="6782220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66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73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Worksheet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竹本 彰子</dc:creator>
  <cp:lastModifiedBy>竹本 彰子</cp:lastModifiedBy>
  <cp:revision>2</cp:revision>
  <cp:lastPrinted>2022-09-14T04:17:49Z</cp:lastPrinted>
  <dcterms:created xsi:type="dcterms:W3CDTF">2022-09-06T14:00:17Z</dcterms:created>
  <dcterms:modified xsi:type="dcterms:W3CDTF">2022-09-28T13:05:48Z</dcterms:modified>
</cp:coreProperties>
</file>